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</p:sldMasterIdLst>
  <p:sldIdLst>
    <p:sldId id="256" r:id="rId2"/>
    <p:sldId id="414" r:id="rId3"/>
    <p:sldId id="306" r:id="rId4"/>
    <p:sldId id="415" r:id="rId5"/>
    <p:sldId id="416" r:id="rId6"/>
    <p:sldId id="417" r:id="rId7"/>
    <p:sldId id="418" r:id="rId8"/>
    <p:sldId id="419" r:id="rId9"/>
    <p:sldId id="420" r:id="rId10"/>
    <p:sldId id="406" r:id="rId11"/>
    <p:sldId id="421" r:id="rId12"/>
    <p:sldId id="407" r:id="rId13"/>
    <p:sldId id="409" r:id="rId14"/>
    <p:sldId id="411" r:id="rId15"/>
    <p:sldId id="413" r:id="rId16"/>
    <p:sldId id="392" r:id="rId1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4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102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54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6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571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20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471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153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02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122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07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333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39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38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590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445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18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2CFEAC-8869-470F-A0EF-0E3F47C3012E}" type="datetimeFigureOut">
              <a:rPr lang="fa-IR" smtClean="0"/>
              <a:pPr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FE0F66-89DD-4E87-B94A-D4DB622490E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5357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5617" y="492188"/>
            <a:ext cx="7677583" cy="194733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بسم الله الرحمن الرحیم</a:t>
            </a:r>
            <a:endParaRPr lang="fa-IR" sz="40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54557" y="2356834"/>
            <a:ext cx="6864440" cy="2098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B Davat" panose="00000400000000000000" pitchFamily="2" charset="-78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70" y="5077983"/>
            <a:ext cx="63102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Davat" pitchFamily="2" charset="-78"/>
              </a:rPr>
              <a:t>دبیرخانه ستاد هفته پژوهش و فناوری استان خراسان رضوی</a:t>
            </a:r>
          </a:p>
          <a:p>
            <a:pPr algn="ctr"/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Davat" pitchFamily="2" charset="-78"/>
              </a:rPr>
              <a:t>آذر ماه 1401</a:t>
            </a:r>
            <a:endParaRPr lang="fa-IR" sz="2400" b="1" dirty="0">
              <a:solidFill>
                <a:schemeClr val="accent1">
                  <a:lumMod val="50000"/>
                </a:schemeClr>
              </a:solidFill>
              <a:cs typeface="B Dava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20068" y="2734507"/>
            <a:ext cx="10182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2400" b="1" dirty="0" smtClean="0">
              <a:solidFill>
                <a:schemeClr val="bg2">
                  <a:lumMod val="50000"/>
                </a:schemeClr>
              </a:solidFill>
              <a:cs typeface="B Roy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440" y="3029493"/>
            <a:ext cx="884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پژوهش و فناوری، پیشران تولید دانش بنیان و اشتغال آفرین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278" y="289451"/>
            <a:ext cx="520508" cy="42858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20955" y="74372"/>
            <a:ext cx="1030878" cy="95878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22844" y="1035011"/>
            <a:ext cx="11289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ستاد هفته پژوهش و فناوری</a:t>
            </a:r>
            <a:endParaRPr kumimoji="0" lang="en-US" sz="1600" b="0" i="0" u="none" strike="noStrike" kern="1200" cap="none" spc="0" normalizeH="0" baseline="0" noProof="0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Nastaliq" panose="02020505000000020003" pitchFamily="18" charset="0"/>
              <a:ea typeface="+mn-ea"/>
              <a:cs typeface="IranNastaliq" panose="02020505000000020003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استان خراسان رضوی</a:t>
            </a:r>
          </a:p>
        </p:txBody>
      </p:sp>
    </p:spTree>
    <p:extLst>
      <p:ext uri="{BB962C8B-B14F-4D97-AF65-F5344CB8AC3E}">
        <p14:creationId xmlns:p14="http://schemas.microsoft.com/office/powerpoint/2010/main" val="17112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7764" y="2724012"/>
            <a:ext cx="39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مهندسی پایش صنعت سناباد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فناور برتر دوم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2636" y="5718373"/>
            <a:ext cx="370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نسل رویش فرصت ویستا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فناور برتر سوم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22295" y="2724012"/>
            <a:ext cx="3711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کاوش الکترونیک وندا شرق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فناور برتر اول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62" y="1046620"/>
            <a:ext cx="1722193" cy="131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90" y="1086726"/>
            <a:ext cx="1960258" cy="119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1983176" y="5718373"/>
            <a:ext cx="344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هوشمند سازان ویرا آکو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فناور برتر سوم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02" y="4085186"/>
            <a:ext cx="2400745" cy="112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65" y="4070126"/>
            <a:ext cx="1790682" cy="122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30964" y="122003"/>
            <a:ext cx="6994383" cy="1043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واحدهای فناور برتر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10475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66898" y="3292498"/>
            <a:ext cx="3766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سنجش ره آورد نیکان سناباد</a:t>
            </a:r>
          </a:p>
          <a:p>
            <a:pPr lvl="0" algn="ctr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دانش بنیان نوپای دوم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20111" y="3295531"/>
            <a:ext cx="3580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2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ریز سامانه بهبود درمان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دانش بنیان نوپای اول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13" y="1785490"/>
            <a:ext cx="2463799" cy="128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3" y="1810422"/>
            <a:ext cx="2452644" cy="1230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7" y="4246605"/>
            <a:ext cx="1896998" cy="1180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439413" y="5631963"/>
            <a:ext cx="3580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2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</a:t>
            </a:r>
            <a:r>
              <a:rPr lang="fa-IR" sz="2200" b="1" kern="0" dirty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2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افق انرژی صدرا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دانش بنیان نوپای سوم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29445" y="400132"/>
            <a:ext cx="7935290" cy="1043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شرکت های دانش بنیان نوپای برتر</a:t>
            </a:r>
            <a:endParaRPr lang="fa-IR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6083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83344" y="3298168"/>
            <a:ext cx="3339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مولد نیروی صنعت ایرانیان</a:t>
            </a:r>
          </a:p>
          <a:p>
            <a:pPr lvl="0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دانش بنیان برتر دوم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8008" y="3283120"/>
            <a:ext cx="4702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توسعه فناوری های نوین نانو مقیاس</a:t>
            </a:r>
          </a:p>
          <a:p>
            <a:pPr lvl="0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دانش بنیان برتر اول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5746" y="5456253"/>
            <a:ext cx="3336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سورن تک قوس</a:t>
            </a:r>
          </a:p>
          <a:p>
            <a:pPr lvl="0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شرکت دانش بنیان برتر سوم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98" y="1642088"/>
            <a:ext cx="2046450" cy="138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0" y="1560770"/>
            <a:ext cx="1781298" cy="1424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02" y="3787779"/>
            <a:ext cx="2337626" cy="124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07156" y="195855"/>
            <a:ext cx="7844718" cy="1043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شرکت های دانش بنیان برتر</a:t>
            </a:r>
            <a:endParaRPr lang="fa-I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67848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04403" y="3629896"/>
            <a:ext cx="31017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بتاتیک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استارت آپ برتر دوم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0957" y="3484785"/>
            <a:ext cx="32813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نیو کاش</a:t>
            </a:r>
            <a:endParaRPr lang="fa-IR" sz="24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endParaRPr lang="fa-IR" sz="24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استارت آپ برتر اول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5746" y="5503754"/>
            <a:ext cx="35911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پترو آویژه توس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واحد استارت آپ برتر سوم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93" y="1901938"/>
            <a:ext cx="1575482" cy="132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34" y="3675930"/>
            <a:ext cx="1656912" cy="165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60" y="1990693"/>
            <a:ext cx="1995054" cy="1330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53746" y="345307"/>
            <a:ext cx="6260869" cy="7923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واحدهای فناور برتر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6783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286504" y="3224655"/>
            <a:ext cx="2760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ysClr val="windowText" lastClr="000000"/>
                </a:solidFill>
                <a:latin typeface="Calibri"/>
                <a:cs typeface="B Titr" panose="00000700000000000000" pitchFamily="2" charset="-78"/>
              </a:rPr>
              <a:t>شرکت توزیع برق استان</a:t>
            </a:r>
            <a:endParaRPr lang="fa-IR" sz="2000" b="1" kern="0" dirty="0">
              <a:solidFill>
                <a:schemeClr val="accent6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96" y="3180593"/>
            <a:ext cx="3382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ysClr val="windowText" lastClr="000000"/>
                </a:solidFill>
                <a:latin typeface="Calibri"/>
                <a:cs typeface="B Titr" panose="00000700000000000000" pitchFamily="2" charset="-78"/>
              </a:rPr>
              <a:t>شرکت پالایش گاز شهید هاشمی نژاد</a:t>
            </a:r>
            <a:endParaRPr lang="fa-IR" sz="2000" b="1" kern="0" dirty="0">
              <a:solidFill>
                <a:sysClr val="windowText" lastClr="000000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8459" y="5923611"/>
            <a:ext cx="2208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ysClr val="windowText" lastClr="000000"/>
                </a:solidFill>
                <a:latin typeface="Calibri"/>
                <a:cs typeface="B Titr" panose="00000700000000000000" pitchFamily="2" charset="-78"/>
              </a:rPr>
              <a:t>شهرداری مشهد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83" y="1622569"/>
            <a:ext cx="1654223" cy="1174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74" y="1483883"/>
            <a:ext cx="1413164" cy="1189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54" y="4117591"/>
            <a:ext cx="1318161" cy="13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307156" y="195855"/>
            <a:ext cx="7844718" cy="1043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دستگاه های اجرایی برتر استان</a:t>
            </a:r>
            <a:endParaRPr lang="fa-I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44" y="4055189"/>
            <a:ext cx="1459367" cy="1581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530340" y="6071578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Titr" panose="00000700000000000000" pitchFamily="2" charset="-78"/>
              </a:rPr>
              <a:t>آستان قدس رضوی</a:t>
            </a:r>
            <a:endParaRPr lang="fa-IR" b="1" kern="0" dirty="0">
              <a:solidFill>
                <a:schemeClr val="accent6"/>
              </a:solidFill>
              <a:latin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19625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6188" y="5717845"/>
            <a:ext cx="31721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آقای مهدی ظفر حیدرپور</a:t>
            </a:r>
          </a:p>
          <a:p>
            <a:pPr lvl="0" algn="ctr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مدیر برتر پژوهشسرای دانش آموزی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0092" y="2982511"/>
            <a:ext cx="2442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خانم طاهری علی آبادی</a:t>
            </a:r>
          </a:p>
          <a:p>
            <a:pPr lvl="0" algn="ctr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معلم پژوهنده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87204" y="3005348"/>
            <a:ext cx="2249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خانم آزاده قربان زاده</a:t>
            </a:r>
          </a:p>
          <a:p>
            <a:pPr lvl="0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رساله برتر دکتری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689" y="2953187"/>
            <a:ext cx="3060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آقای محمد حسین پورعباس</a:t>
            </a:r>
          </a:p>
          <a:p>
            <a:pPr lvl="0">
              <a:defRPr/>
            </a:pP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مدیر برتر پژوهشسرای دانش آموزی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85266" y="3046659"/>
            <a:ext cx="195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آقای مجید دانایی</a:t>
            </a:r>
          </a:p>
          <a:p>
            <a:pPr lvl="0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028" y="5670203"/>
            <a:ext cx="2127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خانم الهام مومنی پور</a:t>
            </a: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معلم پژوهنده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2044" y="5626042"/>
            <a:ext cx="3019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خانم معصومه هاشمی مرغزار</a:t>
            </a:r>
          </a:p>
          <a:p>
            <a:pPr lvl="0">
              <a:defRPr/>
            </a:pPr>
            <a:endParaRPr lang="fa-IR" sz="2000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b="1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کارشناس برتر پژوهش</a:t>
            </a:r>
            <a:endParaRPr lang="fa-IR" b="1" kern="0" dirty="0">
              <a:solidFill>
                <a:schemeClr val="accent1">
                  <a:lumMod val="75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62129" y="90711"/>
            <a:ext cx="8941336" cy="1037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منتخبین آموزش و پرورش استان</a:t>
            </a:r>
            <a:endParaRPr lang="fa-I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625" y="1269387"/>
            <a:ext cx="1510726" cy="136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6" y="1176951"/>
            <a:ext cx="1122632" cy="149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83" y="1277618"/>
            <a:ext cx="1180554" cy="149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88" y="4106264"/>
            <a:ext cx="1214718" cy="1434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06" y="4051412"/>
            <a:ext cx="1120238" cy="155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21749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268093"/>
            <a:ext cx="1232493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800" b="1" dirty="0" smtClean="0">
                <a:cs typeface="B Davat" pitchFamily="2" charset="-78"/>
              </a:rPr>
              <a:t>                       </a:t>
            </a:r>
          </a:p>
          <a:p>
            <a:r>
              <a:rPr lang="fa-IR" sz="8800" b="1" dirty="0">
                <a:cs typeface="B Davat" pitchFamily="2" charset="-78"/>
              </a:rPr>
              <a:t> </a:t>
            </a:r>
            <a:r>
              <a:rPr lang="fa-IR" sz="8800" b="1" dirty="0" smtClean="0">
                <a:cs typeface="B Davat" pitchFamily="2" charset="-78"/>
              </a:rPr>
              <a:t>                    </a:t>
            </a:r>
            <a:endParaRPr lang="fa-IR" sz="8800" b="1" dirty="0" smtClean="0">
              <a:cs typeface="B Esfehan" pitchFamily="2" charset="-78"/>
            </a:endParaRPr>
          </a:p>
          <a:p>
            <a:r>
              <a:rPr lang="fa-IR" sz="8800" b="1" dirty="0" smtClean="0">
                <a:cs typeface="B Esfehan" pitchFamily="2" charset="-78"/>
              </a:rPr>
              <a:t>         پیروز و سربلند باشید </a:t>
            </a:r>
            <a:endParaRPr lang="fa-IR" sz="8800" b="1" dirty="0"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8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17" y="106878"/>
            <a:ext cx="4406738" cy="664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089" y="427550"/>
            <a:ext cx="6994383" cy="1043189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علوم پایه</a:t>
            </a:r>
            <a:endParaRPr lang="fa-I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7715" y="4359503"/>
            <a:ext cx="2569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مریم مقدم متین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43" y="1644737"/>
            <a:ext cx="2013292" cy="2231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33396" y="4359503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</a:t>
            </a:r>
            <a:r>
              <a:rPr lang="fa-IR" sz="2400" b="1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حسین محمد زاده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فناور/ تاثیرگذار اجتماعی برتر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67" y="1712125"/>
            <a:ext cx="2009596" cy="216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53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549" y="308797"/>
            <a:ext cx="8958425" cy="1043189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کشاورزی و منابع طبیعی</a:t>
            </a:r>
            <a:endParaRPr lang="fa-I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7715" y="4359503"/>
            <a:ext cx="2569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فخری شهیدی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396" y="4359503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جمشید سلطانی</a:t>
            </a: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فناور/ تاثیرگذار اجتماعی برتر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56" y="1804816"/>
            <a:ext cx="1881218" cy="2017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73" y="1804816"/>
            <a:ext cx="1819404" cy="2017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39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089" y="427550"/>
            <a:ext cx="6994383" cy="1043189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علوم انسانی</a:t>
            </a:r>
            <a:endParaRPr lang="fa-I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7715" y="4359503"/>
            <a:ext cx="2569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افسانه غنی زاده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396" y="4359503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علیرضا پویا</a:t>
            </a: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فناور/ تاثیرگذار اجتماعی برتر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77" y="1771242"/>
            <a:ext cx="1724495" cy="2188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8" y="1876301"/>
            <a:ext cx="1939185" cy="208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57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089" y="427550"/>
            <a:ext cx="6994383" cy="1043189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هنر و معماری</a:t>
            </a:r>
            <a:endParaRPr lang="fa-I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0831" y="4359503"/>
            <a:ext cx="28663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ساناز سعیدی مفرد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396" y="4359503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تکتم حنایی</a:t>
            </a: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فناور/ تاثیرگذار اجتماعی برتر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10" y="1973246"/>
            <a:ext cx="1765536" cy="190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72" y="1963378"/>
            <a:ext cx="1788597" cy="1903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97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089" y="427550"/>
            <a:ext cx="6994383" cy="1043189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مهندسی</a:t>
            </a:r>
            <a:endParaRPr lang="fa-I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9569" y="4359503"/>
            <a:ext cx="33176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مهدی دیمی دشت بیاض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396" y="4359503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ابوالفضل محمدزاده مقدم</a:t>
            </a: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فناور/ تاثیرگذار اجتماعی برتر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66" y="1718676"/>
            <a:ext cx="1712767" cy="2158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86" y="1718676"/>
            <a:ext cx="1973579" cy="2158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31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089" y="319205"/>
            <a:ext cx="6994383" cy="1043189"/>
          </a:xfrm>
        </p:spPr>
        <p:txBody>
          <a:bodyPr>
            <a:noAutofit/>
          </a:bodyPr>
          <a:lstStyle/>
          <a:p>
            <a:pPr algn="ctr"/>
            <a:r>
              <a:rPr lang="fa-I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علوم پزشکی</a:t>
            </a:r>
            <a:endParaRPr lang="fa-I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2017" y="4604301"/>
            <a:ext cx="2569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حسن بسکابادی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4679" y="4653924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مجید درودی</a:t>
            </a: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86" y="1732916"/>
            <a:ext cx="1865401" cy="198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00" y="1782538"/>
            <a:ext cx="1771352" cy="198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15" y="1832160"/>
            <a:ext cx="1853748" cy="188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988403" y="4604302"/>
            <a:ext cx="3836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رمضان میرزایی</a:t>
            </a: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Davat" pitchFamily="2" charset="-78"/>
            </a:endParaRPr>
          </a:p>
          <a:p>
            <a:pPr algn="ctr">
              <a:defRPr/>
            </a:pPr>
            <a:r>
              <a:rPr lang="fa-IR" sz="2000" kern="0" dirty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فناور/ تاثیرگذار اجتماعی برتر</a:t>
            </a:r>
          </a:p>
        </p:txBody>
      </p:sp>
    </p:spTree>
    <p:extLst>
      <p:ext uri="{BB962C8B-B14F-4D97-AF65-F5344CB8AC3E}">
        <p14:creationId xmlns:p14="http://schemas.microsoft.com/office/powerpoint/2010/main" val="9302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089" y="427550"/>
            <a:ext cx="6994383" cy="1043189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گروه علوم حوزوی</a:t>
            </a:r>
            <a:endParaRPr lang="fa-I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1529" y="4870142"/>
            <a:ext cx="2569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24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دکتر غلامرضا یزدانی</a:t>
            </a:r>
          </a:p>
          <a:p>
            <a:pPr lvl="0">
              <a:defRPr/>
            </a:pPr>
            <a:endParaRPr lang="fa-IR" sz="24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  <a:p>
            <a:pPr lvl="0" algn="ctr">
              <a:defRPr/>
            </a:pPr>
            <a:r>
              <a:rPr lang="fa-IR" sz="20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B Titr" panose="00000700000000000000" pitchFamily="2" charset="-78"/>
              </a:rPr>
              <a:t>پژوهشگر برتر</a:t>
            </a:r>
            <a:endParaRPr lang="fa-IR" sz="2000" b="1" kern="0" dirty="0">
              <a:solidFill>
                <a:schemeClr val="accent1">
                  <a:lumMod val="50000"/>
                </a:schemeClr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13" y="2033075"/>
            <a:ext cx="1872340" cy="221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52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3593</TotalTime>
  <Words>370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 Davat</vt:lpstr>
      <vt:lpstr>B Esfehan</vt:lpstr>
      <vt:lpstr>B Nazanin</vt:lpstr>
      <vt:lpstr>B Roya</vt:lpstr>
      <vt:lpstr>B Titr</vt:lpstr>
      <vt:lpstr>B Zar</vt:lpstr>
      <vt:lpstr>Calibri</vt:lpstr>
      <vt:lpstr>Century Gothic</vt:lpstr>
      <vt:lpstr>IranNastaliq</vt:lpstr>
      <vt:lpstr>Tahoma</vt:lpstr>
      <vt:lpstr>Wingdings 3</vt:lpstr>
      <vt:lpstr>Slice</vt:lpstr>
      <vt:lpstr>PowerPoint Presentation</vt:lpstr>
      <vt:lpstr>PowerPoint Presentation</vt:lpstr>
      <vt:lpstr>گروه علوم پایه</vt:lpstr>
      <vt:lpstr>گروه کشاورزی و منابع طبیعی</vt:lpstr>
      <vt:lpstr>گروه علوم انسانی</vt:lpstr>
      <vt:lpstr>گروه هنر و معماری</vt:lpstr>
      <vt:lpstr>گروه مهندسی</vt:lpstr>
      <vt:lpstr>گروه علوم پزشکی</vt:lpstr>
      <vt:lpstr>گروه علوم حوزوی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Shora</cp:lastModifiedBy>
  <cp:revision>640</cp:revision>
  <dcterms:created xsi:type="dcterms:W3CDTF">2013-11-24T05:48:01Z</dcterms:created>
  <dcterms:modified xsi:type="dcterms:W3CDTF">2022-12-14T14:20:21Z</dcterms:modified>
</cp:coreProperties>
</file>